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0.49455337690631812</c:v>
                </c:pt>
                <c:pt idx="1">
                  <c:v>0.50108932461873645</c:v>
                </c:pt>
                <c:pt idx="2">
                  <c:v>0</c:v>
                </c:pt>
                <c:pt idx="3">
                  <c:v>4.3572984749455342E-3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Sheet1!$E$2:$E$4</c:f>
              <c:numCache>
                <c:formatCode>0.0;;</c:formatCode>
                <c:ptCount val="3"/>
                <c:pt idx="0">
                  <c:v>0</c:v>
                </c:pt>
                <c:pt idx="1">
                  <c:v>5.4879980504581658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Sheet1!$G$2:$G$4</c:f>
              <c:numCache>
                <c:formatCode>0.0;;</c:formatCode>
                <c:ptCount val="3"/>
                <c:pt idx="0">
                  <c:v>6.0000992805145703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Sheet1!$J$2:$J$4</c:f>
              <c:numCache>
                <c:formatCode>0.0;;</c:formatCode>
                <c:ptCount val="3"/>
                <c:pt idx="0">
                  <c:v>0</c:v>
                </c:pt>
                <c:pt idx="1">
                  <c:v>0</c:v>
                </c:pt>
                <c:pt idx="2">
                  <c:v>8.9952708311535776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3.9999007194854297</c:v>
                </c:pt>
                <c:pt idx="1">
                  <c:v>4.5120019495418342</c:v>
                </c:pt>
                <c:pt idx="2">
                  <c:v>1.0047291688464224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Sheet1!$G$2:$G$4</c:f>
              <c:numCache>
                <c:formatCode>0.0;;</c:formatCode>
                <c:ptCount val="3"/>
                <c:pt idx="0">
                  <c:v>8.2065416963316622</c:v>
                </c:pt>
                <c:pt idx="1">
                  <c:v>8.1727532803543159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Sheet1!$I$2:$I$4</c:f>
              <c:numCache>
                <c:formatCode>0.0;;</c:formatCode>
                <c:ptCount val="3"/>
                <c:pt idx="0">
                  <c:v>0</c:v>
                </c:pt>
                <c:pt idx="1">
                  <c:v>0</c:v>
                </c:pt>
                <c:pt idx="2">
                  <c:v>9.4330758292212735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1.7934583036683378</c:v>
                </c:pt>
                <c:pt idx="1">
                  <c:v>1.8272467196456841</c:v>
                </c:pt>
                <c:pt idx="2">
                  <c:v>0.56692417077872648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Sheet1!$G$2:$G$4</c:f>
              <c:numCache>
                <c:formatCode>0.0;;</c:formatCode>
                <c:ptCount val="3"/>
                <c:pt idx="0">
                  <c:v>8.8476138891645757</c:v>
                </c:pt>
                <c:pt idx="1">
                  <c:v>8.8193089679925283</c:v>
                </c:pt>
                <c:pt idx="2">
                  <c:v>9.1293827907278189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1.1523861108354243</c:v>
                </c:pt>
                <c:pt idx="1">
                  <c:v>1.1806910320074717</c:v>
                </c:pt>
                <c:pt idx="2">
                  <c:v>0.87061720927218111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Sheet1!$G$2:$G$4</c:f>
              <c:numCache>
                <c:formatCode>0.0;;</c:formatCode>
                <c:ptCount val="3"/>
                <c:pt idx="0">
                  <c:v>3.6403231353831469</c:v>
                </c:pt>
                <c:pt idx="1">
                  <c:v>3.3565960453079691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Sheet1!$H$2:$H$4</c:f>
              <c:numCache>
                <c:formatCode>0.0;;</c:formatCode>
                <c:ptCount val="3"/>
                <c:pt idx="0">
                  <c:v>0</c:v>
                </c:pt>
                <c:pt idx="1">
                  <c:v>0</c:v>
                </c:pt>
                <c:pt idx="2">
                  <c:v>5.5413199002515743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6.3596768646168531</c:v>
                </c:pt>
                <c:pt idx="1">
                  <c:v>6.6434039546920314</c:v>
                </c:pt>
                <c:pt idx="2">
                  <c:v>4.4586800997484257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Sheet1!$G$2:$G$4</c:f>
              <c:numCache>
                <c:formatCode>0.0;;</c:formatCode>
                <c:ptCount val="3"/>
                <c:pt idx="0">
                  <c:v>6.8329824622205946</c:v>
                </c:pt>
                <c:pt idx="1">
                  <c:v>7.0158345003741003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Watford General Hospital (87)</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3.1670175377794054</c:v>
                </c:pt>
                <c:pt idx="1">
                  <c:v>2.9841654996258997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Sheet1!$E$2:$E$4</c:f>
              <c:numCache>
                <c:formatCode>0.0;;</c:formatCode>
                <c:ptCount val="3"/>
                <c:pt idx="0">
                  <c:v>0</c:v>
                </c:pt>
                <c:pt idx="1">
                  <c:v>8.349420712421546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Sheet1!$F$2:$F$4</c:f>
              <c:numCache>
                <c:formatCode>0.0;;</c:formatCode>
                <c:ptCount val="3"/>
                <c:pt idx="0">
                  <c:v>8.491000084240417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Sheet1!$H$2:$H$4</c:f>
              <c:numCache>
                <c:formatCode>0.0;;</c:formatCode>
                <c:ptCount val="3"/>
                <c:pt idx="0">
                  <c:v>0</c:v>
                </c:pt>
                <c:pt idx="1">
                  <c:v>0</c:v>
                </c:pt>
                <c:pt idx="2">
                  <c:v>9.5294965987076186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Watford General Hospital (405)</c:v>
                </c:pt>
                <c:pt idx="2">
                  <c:v>St Albans City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1.508999915759583</c:v>
                </c:pt>
                <c:pt idx="1">
                  <c:v>1.650579287578454</c:v>
                </c:pt>
                <c:pt idx="2">
                  <c:v>0.47050340129238144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Sheet1!$F$2:$F$4</c:f>
              <c:numCache>
                <c:formatCode>0.0;;</c:formatCode>
                <c:ptCount val="3"/>
                <c:pt idx="0">
                  <c:v>0</c:v>
                </c:pt>
                <c:pt idx="1">
                  <c:v>7.4323751534461486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Sheet1!$G$2:$G$4</c:f>
              <c:numCache>
                <c:formatCode>0.0;;</c:formatCode>
                <c:ptCount val="3"/>
                <c:pt idx="0">
                  <c:v>7.8130562274847621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Watford General Hospital (288)</c:v>
                </c:pt>
                <c:pt idx="2">
                  <c:v>St Albans City Hospital (38)</c:v>
                </c:pt>
              </c:strCache>
            </c:strRef>
          </c:cat>
          <c:val>
            <c:numRef>
              <c:f>Sheet1!$J$2:$J$4</c:f>
              <c:numCache>
                <c:formatCode>0.0;;</c:formatCode>
                <c:ptCount val="3"/>
                <c:pt idx="0">
                  <c:v>0</c:v>
                </c:pt>
                <c:pt idx="1">
                  <c:v>0</c:v>
                </c:pt>
                <c:pt idx="2">
                  <c:v>9.925119901905882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2.1869437725152379</c:v>
                </c:pt>
                <c:pt idx="1">
                  <c:v>2.5676248465538514</c:v>
                </c:pt>
                <c:pt idx="2">
                  <c:v>7.4880098094117997E-2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Sheet1!$G$2:$G$4</c:f>
              <c:numCache>
                <c:formatCode>0.0;;</c:formatCode>
                <c:ptCount val="3"/>
                <c:pt idx="0">
                  <c:v>7.8894963917443599</c:v>
                </c:pt>
                <c:pt idx="1">
                  <c:v>7.4497352905379524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Watford General Hospital (189)</c:v>
                </c:pt>
                <c:pt idx="2">
                  <c:v>St Albans City Hospital (31)</c:v>
                </c:pt>
              </c:strCache>
            </c:strRef>
          </c:cat>
          <c:val>
            <c:numRef>
              <c:f>Sheet1!$J$2:$J$4</c:f>
              <c:numCache>
                <c:formatCode>0.0;;</c:formatCode>
                <c:ptCount val="3"/>
                <c:pt idx="0">
                  <c:v>0</c:v>
                </c:pt>
                <c:pt idx="1">
                  <c:v>0</c:v>
                </c:pt>
                <c:pt idx="2">
                  <c:v>9.6718661694900376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2.1105036082556401</c:v>
                </c:pt>
                <c:pt idx="1">
                  <c:v>2.5502647094620476</c:v>
                </c:pt>
                <c:pt idx="2">
                  <c:v>0.32813383050996237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Sheet1!$G$2:$G$4</c:f>
              <c:numCache>
                <c:formatCode>0.0;;</c:formatCode>
                <c:ptCount val="3"/>
                <c:pt idx="0">
                  <c:v>7.966118952056787</c:v>
                </c:pt>
                <c:pt idx="1">
                  <c:v>7.4491575769358827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Watford General Hospital (127)</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2.033881047943213</c:v>
                </c:pt>
                <c:pt idx="1">
                  <c:v>2.5508424230641173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Sheet1!$G$2:$G$4</c:f>
              <c:numCache>
                <c:formatCode>0.0;;</c:formatCode>
                <c:ptCount val="3"/>
                <c:pt idx="0">
                  <c:v>6.1202387093337496</c:v>
                </c:pt>
                <c:pt idx="1">
                  <c:v>5.7001712259205144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(209)</c:v>
                </c:pt>
                <c:pt idx="1">
                  <c:v>Watford General Hospital (187)</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3.8797612906662504</c:v>
                </c:pt>
                <c:pt idx="1">
                  <c:v>4.2998287740794856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Sheet1!$F$2:$F$4</c:f>
              <c:numCache>
                <c:formatCode>0.0;;</c:formatCode>
                <c:ptCount val="3"/>
                <c:pt idx="0">
                  <c:v>0</c:v>
                </c:pt>
                <c:pt idx="1">
                  <c:v>9.0801942730611636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Sheet1!$G$2:$G$4</c:f>
              <c:numCache>
                <c:formatCode>0.0;;</c:formatCode>
                <c:ptCount val="3"/>
                <c:pt idx="0">
                  <c:v>9.2697325639448707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(357)</c:v>
                </c:pt>
                <c:pt idx="2">
                  <c:v>St Albans City Hospital (45)</c:v>
                </c:pt>
              </c:strCache>
            </c:strRef>
          </c:cat>
          <c:val>
            <c:numRef>
              <c:f>Sheet1!$J$2:$J$4</c:f>
              <c:numCache>
                <c:formatCode>0.0;;</c:formatCode>
                <c:ptCount val="3"/>
                <c:pt idx="0">
                  <c:v>0</c:v>
                </c:pt>
                <c:pt idx="1">
                  <c:v>0</c:v>
                </c:pt>
                <c:pt idx="2">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0.73026743605512934</c:v>
                </c:pt>
                <c:pt idx="1">
                  <c:v>0.91980572693883644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Sheet1!$G$2:$G$4</c:f>
              <c:numCache>
                <c:formatCode>0.0;;</c:formatCode>
                <c:ptCount val="3"/>
                <c:pt idx="0">
                  <c:v>8.4668454260801038</c:v>
                </c:pt>
                <c:pt idx="1">
                  <c:v>8.4637626222848095</c:v>
                </c:pt>
                <c:pt idx="2">
                  <c:v>9.0536734906338125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Watford General Hospital (370)</c:v>
                </c:pt>
                <c:pt idx="2">
                  <c:v>St Albans City Hospital (43)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1.5331545739198962</c:v>
                </c:pt>
                <c:pt idx="1">
                  <c:v>1.5362373777151905</c:v>
                </c:pt>
                <c:pt idx="2">
                  <c:v>0.94632650936618745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Sheet1!$G$2:$G$4</c:f>
              <c:numCache>
                <c:formatCode>0.0;;</c:formatCode>
                <c:ptCount val="3"/>
                <c:pt idx="0">
                  <c:v>8.8063966968211549</c:v>
                </c:pt>
                <c:pt idx="1">
                  <c:v>8.8458631924007687</c:v>
                </c:pt>
                <c:pt idx="2">
                  <c:v>8.9602616160376343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1.1936033031788451</c:v>
                </c:pt>
                <c:pt idx="1">
                  <c:v>1.1541368075992313</c:v>
                </c:pt>
                <c:pt idx="2">
                  <c:v>1.0397383839623657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Sheet1!$G$2:$G$4</c:f>
              <c:numCache>
                <c:formatCode>0.0;;</c:formatCode>
                <c:ptCount val="3"/>
                <c:pt idx="0">
                  <c:v>8.5651692961259851</c:v>
                </c:pt>
                <c:pt idx="1">
                  <c:v>8.4682585120866403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(400)</c:v>
                </c:pt>
                <c:pt idx="2">
                  <c:v>St Albans City Hospital (43)</c:v>
                </c:pt>
              </c:strCache>
            </c:strRef>
          </c:cat>
          <c:val>
            <c:numRef>
              <c:f>Sheet1!$J$2:$J$4</c:f>
              <c:numCache>
                <c:formatCode>0.0;;</c:formatCode>
                <c:ptCount val="3"/>
                <c:pt idx="0">
                  <c:v>0</c:v>
                </c:pt>
                <c:pt idx="1">
                  <c:v>0</c:v>
                </c:pt>
                <c:pt idx="2">
                  <c:v>9.8493296485056678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1.4348307038740149</c:v>
                </c:pt>
                <c:pt idx="1">
                  <c:v>1.5317414879133597</c:v>
                </c:pt>
                <c:pt idx="2">
                  <c:v>0.15067035149433217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Sheet1!$G$2:$G$4</c:f>
              <c:numCache>
                <c:formatCode>0.0;;</c:formatCode>
                <c:ptCount val="3"/>
                <c:pt idx="0">
                  <c:v>8.4508747552562262</c:v>
                </c:pt>
                <c:pt idx="1">
                  <c:v>8.2847579568510188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(374)</c:v>
                </c:pt>
                <c:pt idx="2">
                  <c:v>St Albans City Hospital (43)</c:v>
                </c:pt>
              </c:strCache>
            </c:strRef>
          </c:cat>
          <c:val>
            <c:numRef>
              <c:f>Sheet1!$J$2:$J$4</c:f>
              <c:numCache>
                <c:formatCode>0.0;;</c:formatCode>
                <c:ptCount val="3"/>
                <c:pt idx="0">
                  <c:v>0</c:v>
                </c:pt>
                <c:pt idx="1">
                  <c:v>0</c:v>
                </c:pt>
                <c:pt idx="2">
                  <c:v>9.6331297690824407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1.5491252447437738</c:v>
                </c:pt>
                <c:pt idx="1">
                  <c:v>1.7152420431489812</c:v>
                </c:pt>
                <c:pt idx="2">
                  <c:v>0.36687023091755933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Sheet1!$G$2:$G$4</c:f>
              <c:numCache>
                <c:formatCode>0.0;;</c:formatCode>
                <c:ptCount val="3"/>
                <c:pt idx="0">
                  <c:v>8.7634258740550344</c:v>
                </c:pt>
                <c:pt idx="1">
                  <c:v>8.5889397076564844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Sheet1!$I$2:$I$4</c:f>
              <c:numCache>
                <c:formatCode>0.0;;</c:formatCode>
                <c:ptCount val="3"/>
                <c:pt idx="0">
                  <c:v>0</c:v>
                </c:pt>
                <c:pt idx="1">
                  <c:v>0</c:v>
                </c:pt>
                <c:pt idx="2">
                  <c:v>9.6703998637312107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Watford General Hospital (409)</c:v>
                </c:pt>
                <c:pt idx="2">
                  <c:v>St Albans City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1.2365741259449656</c:v>
                </c:pt>
                <c:pt idx="1">
                  <c:v>1.4110602923435156</c:v>
                </c:pt>
                <c:pt idx="2">
                  <c:v>0.32960013626878926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Sheet1!$G$2:$G$4</c:f>
              <c:numCache>
                <c:formatCode>0.0;;</c:formatCode>
                <c:ptCount val="3"/>
                <c:pt idx="0">
                  <c:v>8.5098642384874505</c:v>
                </c:pt>
                <c:pt idx="1">
                  <c:v>8.4019029037552588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Sheet1!$H$2:$H$4</c:f>
              <c:numCache>
                <c:formatCode>0.0;;</c:formatCode>
                <c:ptCount val="3"/>
                <c:pt idx="0">
                  <c:v>0</c:v>
                </c:pt>
                <c:pt idx="1">
                  <c:v>0</c:v>
                </c:pt>
                <c:pt idx="2">
                  <c:v>9.4044377534687182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Watford General Hospital (397)</c:v>
                </c:pt>
                <c:pt idx="2">
                  <c:v>St Albans City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1.4901357615125495</c:v>
                </c:pt>
                <c:pt idx="1">
                  <c:v>1.5980970962447412</c:v>
                </c:pt>
                <c:pt idx="2">
                  <c:v>0.59556224653128176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Sheet1!$G$2:$G$4</c:f>
              <c:numCache>
                <c:formatCode>0.0;;</c:formatCode>
                <c:ptCount val="3"/>
                <c:pt idx="0">
                  <c:v>7.5949091317488904</c:v>
                </c:pt>
                <c:pt idx="1">
                  <c:v>7.248201834583007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Watford General Hospital (396)</c:v>
                </c:pt>
                <c:pt idx="2">
                  <c:v>St Albans City Hospital (44)</c:v>
                </c:pt>
              </c:strCache>
            </c:strRef>
          </c:cat>
          <c:val>
            <c:numRef>
              <c:f>Sheet1!$J$2:$J$4</c:f>
              <c:numCache>
                <c:formatCode>0.0;;</c:formatCode>
                <c:ptCount val="3"/>
                <c:pt idx="0">
                  <c:v>0</c:v>
                </c:pt>
                <c:pt idx="1">
                  <c:v>0</c:v>
                </c:pt>
                <c:pt idx="2">
                  <c:v>9.6456572321674532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2.4050908682511096</c:v>
                </c:pt>
                <c:pt idx="1">
                  <c:v>2.751798165416993</c:v>
                </c:pt>
                <c:pt idx="2">
                  <c:v>0.35434276783254681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Sheet1!$G$2:$G$4</c:f>
              <c:numCache>
                <c:formatCode>0.0;;</c:formatCode>
                <c:ptCount val="3"/>
                <c:pt idx="0">
                  <c:v>7.7287628523001288</c:v>
                </c:pt>
                <c:pt idx="1">
                  <c:v>7.6886083449814926</c:v>
                </c:pt>
                <c:pt idx="2">
                  <c:v>8.2988434897716807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(393)</c:v>
                </c:pt>
                <c:pt idx="1">
                  <c:v>Watford General Hospital (353)</c:v>
                </c:pt>
                <c:pt idx="2">
                  <c:v>St Albans City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2.2712371476998712</c:v>
                </c:pt>
                <c:pt idx="1">
                  <c:v>2.3113916550185074</c:v>
                </c:pt>
                <c:pt idx="2">
                  <c:v>1.7011565102283193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Sheet1!$G$2:$G$4</c:f>
              <c:numCache>
                <c:formatCode>0.0;;</c:formatCode>
                <c:ptCount val="3"/>
                <c:pt idx="0">
                  <c:v>6.8426804635812566</c:v>
                </c:pt>
                <c:pt idx="1">
                  <c:v>6.750476343371961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Sheet1!$H$2:$H$4</c:f>
              <c:numCache>
                <c:formatCode>0.0;;</c:formatCode>
                <c:ptCount val="3"/>
                <c:pt idx="0">
                  <c:v>0</c:v>
                </c:pt>
                <c:pt idx="1">
                  <c:v>0</c:v>
                </c:pt>
                <c:pt idx="2">
                  <c:v>8.0633922797255249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(387)</c:v>
                </c:pt>
                <c:pt idx="2">
                  <c:v>St Albans City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3.1573195364187434</c:v>
                </c:pt>
                <c:pt idx="1">
                  <c:v>3.249523656628039</c:v>
                </c:pt>
                <c:pt idx="2">
                  <c:v>1.9366077202744751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6.6391605989622438</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Sheet1!$G$2:$G$4</c:f>
              <c:numCache>
                <c:formatCode>0.0;;</c:formatCode>
                <c:ptCount val="3"/>
                <c:pt idx="0">
                  <c:v>8.6206697440185476</c:v>
                </c:pt>
                <c:pt idx="1">
                  <c:v>8.5765825331670129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Sheet1!$I$2:$I$4</c:f>
              <c:numCache>
                <c:formatCode>0.0;;</c:formatCode>
                <c:ptCount val="3"/>
                <c:pt idx="0">
                  <c:v>0</c:v>
                </c:pt>
                <c:pt idx="1">
                  <c:v>0</c:v>
                </c:pt>
                <c:pt idx="2">
                  <c:v>9.6275997534055069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Watford General Hospital (393)</c:v>
                </c:pt>
                <c:pt idx="2">
                  <c:v>St Albans City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1.3793302559814524</c:v>
                </c:pt>
                <c:pt idx="1">
                  <c:v>1.4234174668329871</c:v>
                </c:pt>
                <c:pt idx="2">
                  <c:v>0.37240024659449311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Sheet1!$F$2:$F$4</c:f>
              <c:numCache>
                <c:formatCode>0.0;;</c:formatCode>
                <c:ptCount val="3"/>
                <c:pt idx="0">
                  <c:v>0</c:v>
                </c:pt>
                <c:pt idx="1">
                  <c:v>7.2146121510012859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Sheet1!$G$2:$G$4</c:f>
              <c:numCache>
                <c:formatCode>0.0;;</c:formatCode>
                <c:ptCount val="3"/>
                <c:pt idx="0">
                  <c:v>7.302921805753777</c:v>
                </c:pt>
                <c:pt idx="1">
                  <c:v>0</c:v>
                </c:pt>
                <c:pt idx="2">
                  <c:v>8.4646425813588717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Watford General Hospital (336)</c:v>
                </c:pt>
                <c:pt idx="2">
                  <c:v>St Albans City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2.697078194246223</c:v>
                </c:pt>
                <c:pt idx="1">
                  <c:v>2.7853878489987141</c:v>
                </c:pt>
                <c:pt idx="2">
                  <c:v>1.5353574186411283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Sheet1!$G$2:$G$4</c:f>
              <c:numCache>
                <c:formatCode>0.0;;</c:formatCode>
                <c:ptCount val="3"/>
                <c:pt idx="0">
                  <c:v>9.3849037897670939</c:v>
                </c:pt>
                <c:pt idx="1">
                  <c:v>9.3476714631323414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Watford General Hospital (403)</c:v>
                </c:pt>
                <c:pt idx="2">
                  <c:v>St Albans City Hospital (46)</c:v>
                </c:pt>
              </c:strCache>
            </c:strRef>
          </c:cat>
          <c:val>
            <c:numRef>
              <c:f>Sheet1!$J$2:$J$4</c:f>
              <c:numCache>
                <c:formatCode>0.0;;</c:formatCode>
                <c:ptCount val="3"/>
                <c:pt idx="0">
                  <c:v>0</c:v>
                </c:pt>
                <c:pt idx="1">
                  <c:v>0</c:v>
                </c:pt>
                <c:pt idx="2">
                  <c:v>9.9279265851892866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0.61509621023290606</c:v>
                </c:pt>
                <c:pt idx="1">
                  <c:v>0.65232853686765857</c:v>
                </c:pt>
                <c:pt idx="2">
                  <c:v>7.2073414810713388E-2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Sheet1!$G$2:$G$4</c:f>
              <c:numCache>
                <c:formatCode>0.0;;</c:formatCode>
                <c:ptCount val="3"/>
                <c:pt idx="0">
                  <c:v>8.707034426970635</c:v>
                </c:pt>
                <c:pt idx="1">
                  <c:v>8.5467603780299637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(345)</c:v>
                </c:pt>
                <c:pt idx="1">
                  <c:v>Watford General Hospital (301)</c:v>
                </c:pt>
                <c:pt idx="2">
                  <c:v>St Albans City Hospital (44)</c:v>
                </c:pt>
              </c:strCache>
            </c:strRef>
          </c:cat>
          <c:val>
            <c:numRef>
              <c:f>Sheet1!$J$2:$J$4</c:f>
              <c:numCache>
                <c:formatCode>0.0;;</c:formatCode>
                <c:ptCount val="3"/>
                <c:pt idx="0">
                  <c:v>0</c:v>
                </c:pt>
                <c:pt idx="1">
                  <c:v>0</c:v>
                </c:pt>
                <c:pt idx="2">
                  <c:v>9.7743801001404123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1.292965573029365</c:v>
                </c:pt>
                <c:pt idx="1">
                  <c:v>1.4532396219700363</c:v>
                </c:pt>
                <c:pt idx="2">
                  <c:v>0.22561989985958775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Sheet1!$E$2:$E$4</c:f>
              <c:numCache>
                <c:formatCode>0.0;;</c:formatCode>
                <c:ptCount val="3"/>
                <c:pt idx="0">
                  <c:v>0</c:v>
                </c:pt>
                <c:pt idx="1">
                  <c:v>7.6979155788533813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Sheet1!$G$2:$G$4</c:f>
              <c:numCache>
                <c:formatCode>0.0;;</c:formatCode>
                <c:ptCount val="3"/>
                <c:pt idx="0">
                  <c:v>8.0032242216337046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(402)</c:v>
                </c:pt>
                <c:pt idx="1">
                  <c:v>Watford General Hospital (362)</c:v>
                </c:pt>
                <c:pt idx="2">
                  <c:v>St Albans City Hospital (40)</c:v>
                </c:pt>
              </c:strCache>
            </c:strRef>
          </c:cat>
          <c:val>
            <c:numRef>
              <c:f>Sheet1!$J$2:$J$4</c:f>
              <c:numCache>
                <c:formatCode>0.0;;</c:formatCode>
                <c:ptCount val="3"/>
                <c:pt idx="0">
                  <c:v>0</c:v>
                </c:pt>
                <c:pt idx="1">
                  <c:v>0</c:v>
                </c:pt>
                <c:pt idx="2">
                  <c:v>9.7560050294490797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1.9967757783662954</c:v>
                </c:pt>
                <c:pt idx="1">
                  <c:v>2.3020844211466187</c:v>
                </c:pt>
                <c:pt idx="2">
                  <c:v>0.24399497055092034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Sheet1!$D$2:$D$4</c:f>
              <c:numCache>
                <c:formatCode>0.0;;</c:formatCode>
                <c:ptCount val="3"/>
                <c:pt idx="0">
                  <c:v>7.5829646089838114</c:v>
                </c:pt>
                <c:pt idx="1">
                  <c:v>7.6096775532657546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c:v>
                </c:pt>
                <c:pt idx="1">
                  <c:v>Watford General Hospital (51)</c:v>
                </c:pt>
                <c:pt idx="2">
                  <c:v>St Albans City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Sheet1!$D$2:$D$4</c:f>
              <c:numCache>
                <c:formatCode>0.0;;</c:formatCode>
                <c:ptCount val="3"/>
                <c:pt idx="0">
                  <c:v>8.0015008859778138</c:v>
                </c:pt>
                <c:pt idx="1">
                  <c:v>7.8951752043990577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Watford General Hospital (42)</c:v>
                </c:pt>
                <c:pt idx="2">
                  <c:v>St Albans City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Sheet1!$D$2:$D$4</c:f>
              <c:numCache>
                <c:formatCode>0.0;;</c:formatCode>
                <c:ptCount val="3"/>
                <c:pt idx="0">
                  <c:v>8.2792151658328148</c:v>
                </c:pt>
                <c:pt idx="1">
                  <c:v>7.8277205736185964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Watford General Hospital (125)</c:v>
                </c:pt>
                <c:pt idx="2">
                  <c:v>St Albans City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Sheet1!$D$2:$D$4</c:f>
              <c:numCache>
                <c:formatCode>0.0;;</c:formatCode>
                <c:ptCount val="3"/>
                <c:pt idx="0">
                  <c:v>7.6978221970714298</c:v>
                </c:pt>
                <c:pt idx="1">
                  <c:v>7.8037377189122061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Watford General Hospital (107)</c:v>
                </c:pt>
                <c:pt idx="2">
                  <c:v>St Albans City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Sheet1!$G$2:$G$4</c:f>
              <c:numCache>
                <c:formatCode>0.0;;</c:formatCode>
                <c:ptCount val="3"/>
                <c:pt idx="0">
                  <c:v>0</c:v>
                </c:pt>
                <c:pt idx="1">
                  <c:v>7.4162216916591532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Sheet1!$I$2:$I$4</c:f>
              <c:numCache>
                <c:formatCode>0.0;;</c:formatCode>
                <c:ptCount val="3"/>
                <c:pt idx="0">
                  <c:v>7.711790969287418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(62)</c:v>
                </c:pt>
                <c:pt idx="2">
                  <c:v>St Albans City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2.288209030712582</c:v>
                </c:pt>
                <c:pt idx="1">
                  <c:v>2.5837783083408468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0.27366685487426912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0.66290776624706327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0.18481372898256065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1.9294290086310131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0.18481372898256065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0.66290776624706371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0.56085768104011802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5.7091549848960588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Sheet1!$G$2:$G$4</c:f>
              <c:numCache>
                <c:formatCode>0.0;;</c:formatCode>
                <c:ptCount val="3"/>
                <c:pt idx="0">
                  <c:v>7.4640666001114928</c:v>
                </c:pt>
                <c:pt idx="1">
                  <c:v>7.1496709514190657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(66)</c:v>
                </c:pt>
                <c:pt idx="1">
                  <c:v>Watford General Hospital (61)</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2.5359333998885072</c:v>
                </c:pt>
                <c:pt idx="1">
                  <c:v>2.8503290485809343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Sheet1!$G$2:$G$4</c:f>
              <c:numCache>
                <c:formatCode>0.0;;</c:formatCode>
                <c:ptCount val="3"/>
                <c:pt idx="0">
                  <c:v>6.6583900656551771</c:v>
                </c:pt>
                <c:pt idx="1">
                  <c:v>6.5153926904019972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Sheet1!$I$2:$I$4</c:f>
              <c:numCache>
                <c:formatCode>0.0;;</c:formatCode>
                <c:ptCount val="3"/>
                <c:pt idx="0">
                  <c:v>0</c:v>
                </c:pt>
                <c:pt idx="1">
                  <c:v>0</c:v>
                </c:pt>
                <c:pt idx="2">
                  <c:v>7.71472405495558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Watford General Hospital (388)</c:v>
                </c:pt>
                <c:pt idx="2">
                  <c:v>St Albans City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3.3416099343448229</c:v>
                </c:pt>
                <c:pt idx="1">
                  <c:v>3.4846073095980028</c:v>
                </c:pt>
                <c:pt idx="2">
                  <c:v>2.28527594504442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Sheet1!$G$2:$G$4</c:f>
              <c:numCache>
                <c:formatCode>0.0;;</c:formatCode>
                <c:ptCount val="3"/>
                <c:pt idx="0">
                  <c:v>5.500274800932603</c:v>
                </c:pt>
                <c:pt idx="1">
                  <c:v>5.3042919648276872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Watford General Hospital (272)</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4.499725199067397</c:v>
                </c:pt>
                <c:pt idx="1">
                  <c:v>4.6957080351723128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Sheet1!$F$2:$F$4</c:f>
              <c:numCache>
                <c:formatCode>0.0;;</c:formatCode>
                <c:ptCount val="3"/>
                <c:pt idx="0">
                  <c:v>0</c:v>
                </c:pt>
                <c:pt idx="1">
                  <c:v>7.2902470541640074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Sheet1!$G$2:$G$4</c:f>
              <c:numCache>
                <c:formatCode>0.0;;</c:formatCode>
                <c:ptCount val="3"/>
                <c:pt idx="0">
                  <c:v>7.5918761907071133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Watford General Hospital (152)</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2.4081238092928867</c:v>
                </c:pt>
                <c:pt idx="1">
                  <c:v>2.7097529458359926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Sheet1!$G$2:$G$4</c:f>
              <c:numCache>
                <c:formatCode>0.0;;</c:formatCode>
                <c:ptCount val="3"/>
                <c:pt idx="0">
                  <c:v>6.7119664162167352</c:v>
                </c:pt>
                <c:pt idx="1">
                  <c:v>6.571502385116851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Sheet1!$I$2:$I$4</c:f>
              <c:numCache>
                <c:formatCode>0.0;;</c:formatCode>
                <c:ptCount val="3"/>
                <c:pt idx="0">
                  <c:v>0</c:v>
                </c:pt>
                <c:pt idx="1">
                  <c:v>0</c:v>
                </c:pt>
                <c:pt idx="2">
                  <c:v>8.1268218227119657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Watford General Hospital (406)</c:v>
                </c:pt>
                <c:pt idx="2">
                  <c:v>St Albans City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3.2880335837832648</c:v>
                </c:pt>
                <c:pt idx="1">
                  <c:v>3.428497614883149</c:v>
                </c:pt>
                <c:pt idx="2">
                  <c:v>1.8731781772880343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Sheet1!$G$2:$G$4</c:f>
              <c:numCache>
                <c:formatCode>0.0;;</c:formatCode>
                <c:ptCount val="3"/>
                <c:pt idx="0">
                  <c:v>7.7367096785819029</c:v>
                </c:pt>
                <c:pt idx="1">
                  <c:v>7.7071061020682849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Sheet1!$I$2:$I$4</c:f>
              <c:numCache>
                <c:formatCode>0.0;;</c:formatCode>
                <c:ptCount val="3"/>
                <c:pt idx="0">
                  <c:v>0</c:v>
                </c:pt>
                <c:pt idx="1">
                  <c:v>0</c:v>
                </c:pt>
                <c:pt idx="2">
                  <c:v>8.959193135831649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(417)</c:v>
                </c:pt>
                <c:pt idx="1">
                  <c:v>Watford General Hospital (372)</c:v>
                </c:pt>
                <c:pt idx="2">
                  <c:v>St Albans City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2.2632903214180971</c:v>
                </c:pt>
                <c:pt idx="1">
                  <c:v>2.2928938979317151</c:v>
                </c:pt>
                <c:pt idx="2">
                  <c:v>1.040806864168351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Sheet1!$G$2:$G$4</c:f>
              <c:numCache>
                <c:formatCode>0.0;;</c:formatCode>
                <c:ptCount val="3"/>
                <c:pt idx="0">
                  <c:v>8.9582675632497804</c:v>
                </c:pt>
                <c:pt idx="1">
                  <c:v>8.9703164940038516</c:v>
                </c:pt>
                <c:pt idx="2">
                  <c:v>9.1145747160039559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Watford General Hospital (277)</c:v>
                </c:pt>
                <c:pt idx="2">
                  <c:v>St Albans City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1.0417324367502196</c:v>
                </c:pt>
                <c:pt idx="1">
                  <c:v>1.0296835059961484</c:v>
                </c:pt>
                <c:pt idx="2">
                  <c:v>0.88542528399604414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Sheet1!$G$2:$G$4</c:f>
              <c:numCache>
                <c:formatCode>0.0;;</c:formatCode>
                <c:ptCount val="3"/>
                <c:pt idx="0">
                  <c:v>4.6507610340722554</c:v>
                </c:pt>
                <c:pt idx="1">
                  <c:v>4.5470300787189064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Sheet1!$H$2:$H$4</c:f>
              <c:numCache>
                <c:formatCode>0.0;;</c:formatCode>
                <c:ptCount val="3"/>
                <c:pt idx="0">
                  <c:v>0</c:v>
                </c:pt>
                <c:pt idx="1">
                  <c:v>0</c:v>
                </c:pt>
                <c:pt idx="2">
                  <c:v>5.824350180222611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Watford General Hospital (309)</c:v>
                </c:pt>
                <c:pt idx="2">
                  <c:v>St Albans City Hospital (40)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5.3492389659277446</c:v>
                </c:pt>
                <c:pt idx="1">
                  <c:v>5.4529699212810936</c:v>
                </c:pt>
                <c:pt idx="2">
                  <c:v>4.175649819777389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Sheet1!$G$2:$G$4</c:f>
              <c:numCache>
                <c:formatCode>0.0;;</c:formatCode>
                <c:ptCount val="3"/>
                <c:pt idx="0">
                  <c:v>6.7476229649630044</c:v>
                </c:pt>
                <c:pt idx="1">
                  <c:v>6.6351198529281623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Sheet1!$I$2:$I$4</c:f>
              <c:numCache>
                <c:formatCode>0.0;;</c:formatCode>
                <c:ptCount val="3"/>
                <c:pt idx="0">
                  <c:v>0</c:v>
                </c:pt>
                <c:pt idx="1">
                  <c:v>0</c:v>
                </c:pt>
                <c:pt idx="2">
                  <c:v>8.3368017762408737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(404)</c:v>
                </c:pt>
                <c:pt idx="1">
                  <c:v>Watford General Hospital (363)</c:v>
                </c:pt>
                <c:pt idx="2">
                  <c:v>St Albans City Hospital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3.2523770350369956</c:v>
                </c:pt>
                <c:pt idx="1">
                  <c:v>3.3648801470718377</c:v>
                </c:pt>
                <c:pt idx="2">
                  <c:v>1.6631982237591263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Sheet1!$G$2:$G$4</c:f>
              <c:numCache>
                <c:formatCode>0.0;;</c:formatCode>
                <c:ptCount val="3"/>
                <c:pt idx="0">
                  <c:v>7.3156116379380673</c:v>
                </c:pt>
                <c:pt idx="1">
                  <c:v>7.0450427327860021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Watford General Hospital (357)</c:v>
                </c:pt>
                <c:pt idx="2">
                  <c:v>St Albans City Hospital (43)</c:v>
                </c:pt>
              </c:strCache>
            </c:strRef>
          </c:cat>
          <c:val>
            <c:numRef>
              <c:f>Sheet1!$J$2:$J$4</c:f>
              <c:numCache>
                <c:formatCode>0.0;;</c:formatCode>
                <c:ptCount val="3"/>
                <c:pt idx="0">
                  <c:v>0</c:v>
                </c:pt>
                <c:pt idx="1">
                  <c:v>0</c:v>
                </c:pt>
                <c:pt idx="2">
                  <c:v>9.8493296485056678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2.6843883620619327</c:v>
                </c:pt>
                <c:pt idx="1">
                  <c:v>2.9549572672139979</c:v>
                </c:pt>
                <c:pt idx="2">
                  <c:v>0.15067035149433217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0.13336719933203867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0.59941660750425285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0.16711286861836072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1.7446345474595937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0.16711286861836072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0.59941660750425285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1.112980403157275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6.1161354096492166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Sheet1!$G$2:$G$4</c:f>
              <c:numCache>
                <c:formatCode>0.0;;</c:formatCode>
                <c:ptCount val="3"/>
                <c:pt idx="0">
                  <c:v>7.7066595801921149</c:v>
                </c:pt>
                <c:pt idx="1">
                  <c:v>7.3407050752728624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(243)</c:v>
                </c:pt>
                <c:pt idx="1">
                  <c:v>Watford General Hospital (219)</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2.2933404198078851</c:v>
                </c:pt>
                <c:pt idx="1">
                  <c:v>2.6592949247271376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Sheet1!$G$2:$G$4</c:f>
              <c:numCache>
                <c:formatCode>0.0;;</c:formatCode>
                <c:ptCount val="3"/>
                <c:pt idx="0">
                  <c:v>6.1057504106637168</c:v>
                </c:pt>
                <c:pt idx="1">
                  <c:v>6.0184173097218157</c:v>
                </c:pt>
                <c:pt idx="2">
                  <c:v>6.7118057689708754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Watford General Hospital (240)</c:v>
                </c:pt>
                <c:pt idx="2">
                  <c:v>St Albans City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3.8942495893362832</c:v>
                </c:pt>
                <c:pt idx="1">
                  <c:v>3.9815826902781843</c:v>
                </c:pt>
                <c:pt idx="2">
                  <c:v>3.2881942310291246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Sheet1!$G$2:$G$4</c:f>
              <c:numCache>
                <c:formatCode>0.0;;</c:formatCode>
                <c:ptCount val="3"/>
                <c:pt idx="0">
                  <c:v>8.9573532110363008</c:v>
                </c:pt>
                <c:pt idx="1">
                  <c:v>8.8324150683221987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Watford General Hospital (400)</c:v>
                </c:pt>
                <c:pt idx="2">
                  <c:v>St Albans City Hospital (46)</c:v>
                </c:pt>
              </c:strCache>
            </c:strRef>
          </c:cat>
          <c:val>
            <c:numRef>
              <c:f>Sheet1!$J$2:$J$4</c:f>
              <c:numCache>
                <c:formatCode>0.0;;</c:formatCode>
                <c:ptCount val="3"/>
                <c:pt idx="0">
                  <c:v>0</c:v>
                </c:pt>
                <c:pt idx="1">
                  <c:v>0</c:v>
                </c:pt>
                <c:pt idx="2">
                  <c:v>9.85632632590006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1.0426467889636992</c:v>
                </c:pt>
                <c:pt idx="1">
                  <c:v>1.1675849316778013</c:v>
                </c:pt>
                <c:pt idx="2">
                  <c:v>0.14367367409994003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Sheet1!$G$2:$G$4</c:f>
              <c:numCache>
                <c:formatCode>0.0;;</c:formatCode>
                <c:ptCount val="3"/>
                <c:pt idx="0">
                  <c:v>9.0017889910313578</c:v>
                </c:pt>
                <c:pt idx="1">
                  <c:v>8.9159233680913204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Sheet1!$I$2:$I$4</c:f>
              <c:numCache>
                <c:formatCode>0.0;;</c:formatCode>
                <c:ptCount val="3"/>
                <c:pt idx="0">
                  <c:v>0</c:v>
                </c:pt>
                <c:pt idx="1">
                  <c:v>0</c:v>
                </c:pt>
                <c:pt idx="2">
                  <c:v>9.7212285956270978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Watford General Hospital (385)</c:v>
                </c:pt>
                <c:pt idx="2">
                  <c:v>St Albans City Hospital (46)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0.99821100896864223</c:v>
                </c:pt>
                <c:pt idx="1">
                  <c:v>1.0840766319086796</c:v>
                </c:pt>
                <c:pt idx="2">
                  <c:v>0.27877140437290215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Sheet1!$F$2:$F$4</c:f>
              <c:numCache>
                <c:formatCode>0.0;;</c:formatCode>
                <c:ptCount val="3"/>
                <c:pt idx="0">
                  <c:v>0</c:v>
                </c:pt>
                <c:pt idx="1">
                  <c:v>7.7264590490375413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Sheet1!$G$2:$G$4</c:f>
              <c:numCache>
                <c:formatCode>0.0;;</c:formatCode>
                <c:ptCount val="3"/>
                <c:pt idx="0">
                  <c:v>7.8638263889458226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Watford General Hospital (402)</c:v>
                </c:pt>
                <c:pt idx="2">
                  <c:v>St Albans City Hospital (46)</c:v>
                </c:pt>
              </c:strCache>
            </c:strRef>
          </c:cat>
          <c:val>
            <c:numRef>
              <c:f>Sheet1!$J$2:$J$4</c:f>
              <c:numCache>
                <c:formatCode>0.0;;</c:formatCode>
                <c:ptCount val="3"/>
                <c:pt idx="0">
                  <c:v>0</c:v>
                </c:pt>
                <c:pt idx="1">
                  <c:v>0</c:v>
                </c:pt>
                <c:pt idx="2">
                  <c:v>9.3185996878843529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2.1361736110541774</c:v>
                </c:pt>
                <c:pt idx="1">
                  <c:v>2.2735409509624587</c:v>
                </c:pt>
                <c:pt idx="2">
                  <c:v>0.68140031211564711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6.8977194893907932</c:v>
                </c:pt>
                <c:pt idx="1">
                  <c:v>6.5469555087809752</c:v>
                </c:pt>
                <c:pt idx="2">
                  <c:v>6.0885293767116089</c:v>
                </c:pt>
                <c:pt idx="3">
                  <c:v>6.4137672645121624</c:v>
                </c:pt>
                <c:pt idx="4">
                  <c:v>6.1161354096492166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5.8430316766112096</c:v>
                </c:pt>
                <c:pt idx="1">
                  <c:v>6.0000992805145703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8.1656802816764991</c:v>
                </c:pt>
                <c:pt idx="1">
                  <c:v>8.2661163127895456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8.0838312394734171</c:v>
                </c:pt>
                <c:pt idx="1">
                  <c:v>8.2065416963316622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8.856278363545286</c:v>
                </c:pt>
                <c:pt idx="1">
                  <c:v>8.8476138891645757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0.12238212586356134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0.45691708630123884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0.1273850675083299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1.3298819620710294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0.1273850675083299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0.45691708630123706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0.3358385008021294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7.8184390089648774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3.4520095212822599</c:v>
                </c:pt>
                <c:pt idx="1">
                  <c:v>3.6403231353831469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6.0758123975898704</c:v>
                </c:pt>
                <c:pt idx="1">
                  <c:v>5.9745864380061739</c:v>
                </c:pt>
                <c:pt idx="2">
                  <c:v>6.1977665206273471</c:v>
                </c:pt>
                <c:pt idx="3">
                  <c:v>6.5346050354458098</c:v>
                </c:pt>
                <c:pt idx="4">
                  <c:v>6.8329824622205946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8.8436471443348861</c:v>
                </c:pt>
                <c:pt idx="1">
                  <c:v>8.3934682388221127</c:v>
                </c:pt>
                <c:pt idx="2">
                  <c:v>8.6213742570277514</c:v>
                </c:pt>
                <c:pt idx="3">
                  <c:v>8.4481725792197633</c:v>
                </c:pt>
                <c:pt idx="4">
                  <c:v>8.491000084240417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8.1523706426376119</c:v>
                </c:pt>
                <c:pt idx="1">
                  <c:v>7.8527796107674046</c:v>
                </c:pt>
                <c:pt idx="2">
                  <c:v>7.9653451795484944</c:v>
                </c:pt>
                <c:pt idx="3">
                  <c:v>7.6787565944377016</c:v>
                </c:pt>
                <c:pt idx="4">
                  <c:v>7.8130562274847621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8.3472026120478073</c:v>
                </c:pt>
                <c:pt idx="1">
                  <c:v>7.4371548181192058</c:v>
                </c:pt>
                <c:pt idx="2">
                  <c:v>7.650631651598526</c:v>
                </c:pt>
                <c:pt idx="3">
                  <c:v>7.8108449817186516</c:v>
                </c:pt>
                <c:pt idx="4">
                  <c:v>7.8894963917443599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9.4160206658490004</c:v>
                </c:pt>
                <c:pt idx="1">
                  <c:v>9.2317670093850488</c:v>
                </c:pt>
                <c:pt idx="2">
                  <c:v>9.1844192722841154</c:v>
                </c:pt>
                <c:pt idx="3">
                  <c:v>9.0819970598848894</c:v>
                </c:pt>
                <c:pt idx="4">
                  <c:v>9.2697325639448707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8.556536271173135</c:v>
                </c:pt>
                <c:pt idx="1">
                  <c:v>8.4276273338381849</c:v>
                </c:pt>
                <c:pt idx="2">
                  <c:v>8.3648487616039855</c:v>
                </c:pt>
                <c:pt idx="3">
                  <c:v>8.2890308640851327</c:v>
                </c:pt>
                <c:pt idx="4">
                  <c:v>8.4668454260801038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8.9098529231203223</c:v>
                </c:pt>
                <c:pt idx="1">
                  <c:v>8.7707125715933909</c:v>
                </c:pt>
                <c:pt idx="2">
                  <c:v>8.6585031215774162</c:v>
                </c:pt>
                <c:pt idx="3">
                  <c:v>8.7197049625402041</c:v>
                </c:pt>
                <c:pt idx="4">
                  <c:v>8.8063966968211549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8.1788969387282471</c:v>
                </c:pt>
                <c:pt idx="1">
                  <c:v>8.0216007694004343</c:v>
                </c:pt>
                <c:pt idx="2">
                  <c:v>8.153559095366413</c:v>
                </c:pt>
                <c:pt idx="3">
                  <c:v>8.2155885251398946</c:v>
                </c:pt>
                <c:pt idx="4">
                  <c:v>8.5651692961259851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8.5174003864214125</c:v>
                </c:pt>
                <c:pt idx="1">
                  <c:v>8.2454320222825981</c:v>
                </c:pt>
                <c:pt idx="2">
                  <c:v>8.4405366241456257</c:v>
                </c:pt>
                <c:pt idx="3">
                  <c:v>8.2465505389506362</c:v>
                </c:pt>
                <c:pt idx="4">
                  <c:v>8.4508747552562262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0.10642258406334548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0.65555880642977993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0.18276489393019091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1.9080394624879595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0.18276489393019002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0.65555880642978082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0.29335924676178493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6.9129129923388213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8.8302239524868895</c:v>
                </c:pt>
                <c:pt idx="1">
                  <c:v>8.4271385220992148</c:v>
                </c:pt>
                <c:pt idx="2">
                  <c:v>8.8296597848551883</c:v>
                </c:pt>
                <c:pt idx="3">
                  <c:v>8.7236356624183706</c:v>
                </c:pt>
                <c:pt idx="4">
                  <c:v>8.7634258740550344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8.2744071302194744</c:v>
                </c:pt>
                <c:pt idx="1">
                  <c:v>7.9749042507043288</c:v>
                </c:pt>
                <c:pt idx="2">
                  <c:v>8.4050950323161171</c:v>
                </c:pt>
                <c:pt idx="3">
                  <c:v>7.9380855098804908</c:v>
                </c:pt>
                <c:pt idx="4">
                  <c:v>8.5098642384874505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7.4400974857366826</c:v>
                </c:pt>
                <c:pt idx="1">
                  <c:v>7.3947414772219018</c:v>
                </c:pt>
                <c:pt idx="2">
                  <c:v>6.9246169849791839</c:v>
                </c:pt>
                <c:pt idx="3">
                  <c:v>6.8213967550315679</c:v>
                </c:pt>
                <c:pt idx="4">
                  <c:v>7.5949091317488904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7.7008605943780646</c:v>
                </c:pt>
                <c:pt idx="1">
                  <c:v>7.4304553937574047</c:v>
                </c:pt>
                <c:pt idx="2">
                  <c:v>7.5985201795210422</c:v>
                </c:pt>
                <c:pt idx="3">
                  <c:v>7.36482469450441</c:v>
                </c:pt>
                <c:pt idx="4">
                  <c:v>7.7287628523001288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6.8876395374981199</c:v>
                </c:pt>
                <c:pt idx="1">
                  <c:v>6.5117937748435084</c:v>
                </c:pt>
                <c:pt idx="2">
                  <c:v>6.6013118018939814</c:v>
                </c:pt>
                <c:pt idx="3">
                  <c:v>6.4140769702948628</c:v>
                </c:pt>
                <c:pt idx="4">
                  <c:v>6.8426804635812566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8.7805522738268884</c:v>
                </c:pt>
                <c:pt idx="1">
                  <c:v>8.5009755978375132</c:v>
                </c:pt>
                <c:pt idx="2">
                  <c:v>8.642738005427665</c:v>
                </c:pt>
                <c:pt idx="3">
                  <c:v>8.4202628306473191</c:v>
                </c:pt>
                <c:pt idx="4">
                  <c:v>8.6206697440185476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7.2720182939927476</c:v>
                </c:pt>
                <c:pt idx="1">
                  <c:v>7.134473012873638</c:v>
                </c:pt>
                <c:pt idx="2">
                  <c:v>7.2280416002658461</c:v>
                </c:pt>
                <c:pt idx="3">
                  <c:v>6.8658159230447406</c:v>
                </c:pt>
                <c:pt idx="4">
                  <c:v>7.302921805753777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9.3024422582921229</c:v>
                </c:pt>
                <c:pt idx="1">
                  <c:v>9.1836516258152816</c:v>
                </c:pt>
                <c:pt idx="2">
                  <c:v>9.4403776129868149</c:v>
                </c:pt>
                <c:pt idx="3">
                  <c:v>9.2033955724128305</c:v>
                </c:pt>
                <c:pt idx="4">
                  <c:v>9.3849037897670939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8.7411370201090843</c:v>
                </c:pt>
                <c:pt idx="1">
                  <c:v>8.8201324461967356</c:v>
                </c:pt>
                <c:pt idx="2">
                  <c:v>8.7082678609198378</c:v>
                </c:pt>
                <c:pt idx="3">
                  <c:v>8.6174888939513785</c:v>
                </c:pt>
                <c:pt idx="4">
                  <c:v>8.707034426970635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8.0662012004846648</c:v>
                </c:pt>
                <c:pt idx="1">
                  <c:v>7.9683847559867793</c:v>
                </c:pt>
                <c:pt idx="2">
                  <c:v>8.0440306477922903</c:v>
                </c:pt>
                <c:pt idx="3">
                  <c:v>7.4611170792623911</c:v>
                </c:pt>
                <c:pt idx="4">
                  <c:v>8.0032242216337046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6.7104594132060971</c:v>
                </c:pt>
                <c:pt idx="1">
                  <c:v>6.2488880883086972</c:v>
                </c:pt>
                <c:pt idx="2">
                  <c:v>6.6648327518370261</c:v>
                </c:pt>
                <c:pt idx="3">
                  <c:v>6.1962041214631798</c:v>
                </c:pt>
                <c:pt idx="4">
                  <c:v>6.6583900656551771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4.9916271019350296</c:v>
                </c:pt>
                <c:pt idx="1">
                  <c:v>4.9274190046399156</c:v>
                </c:pt>
                <c:pt idx="2">
                  <c:v>5.500274800932603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7.578468250963744</c:v>
                </c:pt>
                <c:pt idx="1">
                  <c:v>7.7597609762416484</c:v>
                </c:pt>
                <c:pt idx="2">
                  <c:v>7.5873696540035684</c:v>
                </c:pt>
                <c:pt idx="3">
                  <c:v>7.1163019821076059</c:v>
                </c:pt>
                <c:pt idx="4">
                  <c:v>7.5918761907071133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6.7920515220486353</c:v>
                </c:pt>
                <c:pt idx="1">
                  <c:v>6.4284553099599497</c:v>
                </c:pt>
                <c:pt idx="2">
                  <c:v>6.4760145490479024</c:v>
                </c:pt>
                <c:pt idx="3">
                  <c:v>6.3273626347478711</c:v>
                </c:pt>
                <c:pt idx="4">
                  <c:v>6.7119664162167352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6.7563461794284994</c:v>
                </c:pt>
                <c:pt idx="1">
                  <c:v>7.2310161640976256</c:v>
                </c:pt>
                <c:pt idx="2">
                  <c:v>7.6482890175757907</c:v>
                </c:pt>
                <c:pt idx="3">
                  <c:v>7.3530066630841713</c:v>
                </c:pt>
                <c:pt idx="4">
                  <c:v>7.7367096785819029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8.8585686040679228</c:v>
                </c:pt>
                <c:pt idx="1">
                  <c:v>8.6665675127336677</c:v>
                </c:pt>
                <c:pt idx="2">
                  <c:v>8.8105206887757497</c:v>
                </c:pt>
                <c:pt idx="3">
                  <c:v>8.9582675632497804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4.5698733795551192</c:v>
                </c:pt>
                <c:pt idx="1">
                  <c:v>4.4300041719566057</c:v>
                </c:pt>
                <c:pt idx="2">
                  <c:v>4.3047458650322952</c:v>
                </c:pt>
                <c:pt idx="3">
                  <c:v>4.1959817887855033</c:v>
                </c:pt>
                <c:pt idx="4">
                  <c:v>4.6507610340722554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5.9815144190544007</c:v>
                </c:pt>
                <c:pt idx="1">
                  <c:v>5.9310122651388104</c:v>
                </c:pt>
                <c:pt idx="2">
                  <c:v>5.9575889688291772</c:v>
                </c:pt>
                <c:pt idx="3">
                  <c:v>5.9923140696548636</c:v>
                </c:pt>
                <c:pt idx="4">
                  <c:v>6.7476229649630044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7.3213867115321616</c:v>
                </c:pt>
                <c:pt idx="1">
                  <c:v>6.6550989479920171</c:v>
                </c:pt>
                <c:pt idx="2">
                  <c:v>7.0367350626359109</c:v>
                </c:pt>
                <c:pt idx="3">
                  <c:v>6.8449959610705369</c:v>
                </c:pt>
                <c:pt idx="4">
                  <c:v>7.3156116379380673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7.4888366764672174</c:v>
                </c:pt>
                <c:pt idx="1">
                  <c:v>7.4605041140106234</c:v>
                </c:pt>
                <c:pt idx="2">
                  <c:v>7.3947323374684659</c:v>
                </c:pt>
                <c:pt idx="3">
                  <c:v>7.3620493660030144</c:v>
                </c:pt>
                <c:pt idx="4">
                  <c:v>7.7066595801921149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8.7599334863965126</c:v>
                </c:pt>
                <c:pt idx="1">
                  <c:v>8.9573532110363008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8.9626741976209043</c:v>
                </c:pt>
                <c:pt idx="1">
                  <c:v>8.7843955754239591</c:v>
                </c:pt>
                <c:pt idx="2">
                  <c:v>8.7690786470989046</c:v>
                </c:pt>
                <c:pt idx="3">
                  <c:v>8.8989421257036359</c:v>
                </c:pt>
                <c:pt idx="4">
                  <c:v>9.0017889910313578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7.7536461289317602</c:v>
                </c:pt>
                <c:pt idx="1">
                  <c:v>7.6158889682452422</c:v>
                </c:pt>
                <c:pt idx="2">
                  <c:v>7.6932463673788538</c:v>
                </c:pt>
                <c:pt idx="3">
                  <c:v>7.6502506109835728</c:v>
                </c:pt>
                <c:pt idx="4">
                  <c:v>7.8638263889458226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7.1835252658063604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0.76620370370370372</c:v>
                </c:pt>
                <c:pt idx="1">
                  <c:v>0.23379629629629631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0.30663103916695933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0.11440462800816897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1.1943680224180167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0.11440462800816853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0.41035758987568283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1.2402204863773543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3.6403231353831469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0.27341215546958608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0.22543932765726815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6.2850799047861727E-2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0.65615339058509647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6.2850799047861727E-2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2.5760505131366074E-2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8.8476138891645757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0.19159129594036006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0.31027271871219941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8.6501714214925585E-2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0.90306557646665553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8.6501714214925585E-2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0.31027271871219853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7.9713060317564199E-2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8.2065416963316622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9.0655510881561874E-2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0.28035283076476247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7.8160273152000137E-2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0.81598211979274904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7.8160273151999249E-2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0.28035283076476247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0.3475745601590905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8.2661163127895456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6.4574868815753916E-2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0.15814374416687027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1.6509981656063797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0.15814374416687027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0.56724528404218155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1.3258665419911217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6.0000992805145703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3.3239627698424812E-3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0.26503244929848258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7.3889065342431337E-2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0.77139131858418608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7.3889065342431337E-2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0.26503244929848258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0.2330372993924712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8.491000084240417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0.35919370722156252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0.17255221023694922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1.8014204992637914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0.17255221023694922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0.61892696434886307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0.74808006780052949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6.8329824622205946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7.8117285689129066</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4.1394335511982572E-2</c:v>
                </c:pt>
                <c:pt idx="1">
                  <c:v>0.1002178649237473</c:v>
                </c:pt>
                <c:pt idx="2">
                  <c:v>0.19825708061002181</c:v>
                </c:pt>
                <c:pt idx="3">
                  <c:v>0.66013071895424824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0.18020865613760328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5.6933958266279561E-2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0.59438241552669169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5.6933958266279561E-2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0.11700925281902208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9.2697325639448707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0.61907164585936325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0.1749001864137778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1.8259330361412625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0.17490018641377869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0.6273489124971503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0.43990866291538211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6.1202387093337496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0.1327562054038216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0.43655513385379408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0.12170830740264726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1.270617395075714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0.12170830740264726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0.43655513385379408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0.19320931394802088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7.966118952056787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0.41086275958188079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0.35954613765056198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0.10023877502094525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1.0464785347916505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0.10023877502094614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0.35954613765056287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0.46587965716508428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7.8894963917443599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0.29890829079166714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0.10836562046562648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1.131321643774676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0.10836562046562648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0.38869629326955391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0.45821634610442885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7.8130562274847621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8.6128038063424146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0.1998381667476874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7.4202322935626341E-2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0.77466168324168549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7.4202322935626341E-2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0.26615607194550428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0.15141533274797858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8.5651692961259851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0.20786957484528479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6.3071290551413028E-2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0.65845529047884455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6.3071290551413028E-2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0.22623020791762549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0.13356008386490537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8.8063966968211549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0.84967320261437906</c:v>
                </c:pt>
                <c:pt idx="1">
                  <c:v>4.3572984749455342E-3</c:v>
                </c:pt>
                <c:pt idx="2">
                  <c:v>6.1002178649237487E-2</c:v>
                </c:pt>
                <c:pt idx="3">
                  <c:v>3.2679738562091512E-2</c:v>
                </c:pt>
                <c:pt idx="4">
                  <c:v>4.3572984749455342E-3</c:v>
                </c:pt>
                <c:pt idx="5">
                  <c:v>4.793028322440087E-2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0.25381655815467585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7.231959822065015E-2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0.75500630536289393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7.231959822065015E-2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0.25940293275971804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0.3894178582825667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8.4668454260801038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8.3297684998869013</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0.26537304427498043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0.3658170557303464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0.10198706009690817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1.0647303819865988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0.10198706009690817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0.3658170557303464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0.79689574174832956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7.5949091317488904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9.9272209857222293E-2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0.28158621199627198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7.8504130617936596E-2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0.81957194276351686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7.8504130617936596E-2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0.28158621199627198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0.11315832658004332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8.5098642384874505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9.7979579561778607E-2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0.20319036747090813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5.6647955292833174E-2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0.59139658521763749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5.6647955292833174E-2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0.20319036747090813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0.35821694023744044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8.7634258740550344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6.1813876733804562E-2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0.24738291372677068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6.8968506782248085E-2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0.72002138802248083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6.8968506782248085E-2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0.24738291372677068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0.40411086829289822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8.4508747552562262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0.2584269662921348</c:v>
                </c:pt>
                <c:pt idx="1">
                  <c:v>1.3483146067415731E-2</c:v>
                </c:pt>
                <c:pt idx="2">
                  <c:v>0.6404494382022472</c:v>
                </c:pt>
                <c:pt idx="3">
                  <c:v>2.4719101123595499E-2</c:v>
                </c:pt>
                <c:pt idx="4">
                  <c:v>2.921348314606742E-2</c:v>
                </c:pt>
                <c:pt idx="5">
                  <c:v>1.573033707865169E-2</c:v>
                </c:pt>
                <c:pt idx="6">
                  <c:v>0</c:v>
                </c:pt>
                <c:pt idx="7">
                  <c:v>6.7415730337078653E-3</c:v>
                </c:pt>
                <c:pt idx="8">
                  <c:v>1.123595505617978E-2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8.0843139005750206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0.20261472131491853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0.33486064250290237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9.3356643535523531E-2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0.97463006226589233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9.3356643535525308E-2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0.33486064250290148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0.61716723311640997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7.302921805753777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0.19151344489536193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6.267411009736179E-2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0.65430878310668206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6.267411009736179E-2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0.22480556263266749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0.28597238168750216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8.6206697440185476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0.11304176665262045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0.28251709475014319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7.8763653769947872E-2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0.82228132750812755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7.8763653769947872E-2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0.28251709475014319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0.53437175495429923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6.8426804635812566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0.16218331852880041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0.2740834932978311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7.6412428739083715E-2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0.79773487305723911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7.6412428739084604E-2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0.27408349329783022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0.59584576927863608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7.7287628523001288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0.28608464653230303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0.24842509936186197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6.9259060345383539E-2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0.72305472583975927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6.9259060345384427E-2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0.24842509936186197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0.63394608497820748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8.0032242216337046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0.29139453054830078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0.19581578651811604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5.4591977259439872E-2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0.56993246737003744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5.4591977259439872E-2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0.19581578651811604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0.32182139942696608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8.707034426970635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1.7503261903426548E-2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0.1450018375429849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4.0425428196982693E-2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0.42203571281735108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4.0425428196982693E-2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0.1450018375429849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4.5720135852606703E-2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9.3849037897670939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8.0015008859778138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7.1974116959447194</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44</c:v>
                </c:pt>
                <c:pt idx="4">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8.2792151658328148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7.6978221970714298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7.5829646089838114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7.5879287846994554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0.5294733199088304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0.46449050056817853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0.12949647878312476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1.3519247950638338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0.12949647878312476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0.46449050056817853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0.62819437867497108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7.4640666001114928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0.51282276066473642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0.50434302220902794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0.14060706385818023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1.4679177208312622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0.14060706385817934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0.50434302220902794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0.49310028570529241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7.711790969287418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7</c:v>
                </c:pt>
                <c:pt idx="1">
                  <c:v>31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6.8803536675611348</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0.30732058719886357</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8.6876787000699451E-2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0.90698128293068336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8.6876787000699451E-2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0.31161806607338072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0.78392675208777884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6.7119664162167352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0.98179713173031846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0.52937264384701255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0.14758513523623495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1.5407677921719403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0.14758513523623407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0.51296391419615084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7.5918761907071133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2.9973308746289895E-2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0.36249424394309049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0.10106068501371013</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1.0550591580562347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0.10106068501371013</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0.36249424394309049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1.024177712798223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5.500274800932603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0.29575391443495125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8.6974212842413579E-2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0.90799839484238465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8.697421284241269E-2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0.31196752250965964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0.5361550041330112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6.6583900656551771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0.28065481678689608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0.30479635958145845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8.4974946233416837E-2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0.88712633618840187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8.4974946233416837E-2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0.30479635958145845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1.3402327855726961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6.7476229649630044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0.31076225237952082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0.11345182112327024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1.1844208542424295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0.11345182112327024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0.40693996994446735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0.40890917833539042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4.6507610340722554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6.5978814678324227E-2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0.14132277251781744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3.9399732374590712E-2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0.4113275945154875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3.9399732374590712E-2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0.14132277251781744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0.20627289155691919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8.9582675632497804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0.38049612943789768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0.10869575095509987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1.1347681590662075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0.10869575095509809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0.38988043725361798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0.57150113581329443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7.7367096785819029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7.1974116959447194</c:v>
                </c:pt>
                <c:pt idx="1">
                  <c:v>7.5918761907071133</c:v>
                </c:pt>
                <c:pt idx="2">
                  <c:v>6.0000992805145703</c:v>
                </c:pt>
                <c:pt idx="3" formatCode="General">
                  <c:v>6.1161354096492166</c:v>
                </c:pt>
                <c:pt idx="4">
                  <c:v>8.491000084240417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7.8576054915094913</c:v>
                </c:pt>
                <c:pt idx="1">
                  <c:v>8.2169881909637006</c:v>
                </c:pt>
                <c:pt idx="2">
                  <c:v>6.5325733279171949</c:v>
                </c:pt>
                <c:pt idx="3" formatCode="General">
                  <c:v>6.6213835006130024</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0.3489643695862199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0.40521011666097984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0.11296955096112438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1.1793860224365904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0.11296955096112438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0.40521011666097984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0.33590794563758397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6.1057504106637168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7.0143356879504459E-2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0.38130746360633339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0.1063056699982976</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1.1098160542825486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0.10630566999829583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0.38130746360633339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0.26727081194780311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7.7066595801921149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0.62145531957680156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0.50867299472451322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0.14181422782234598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1.4805203406877929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0.14181422782234598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0.50867299472451322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0.63980724103418218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7.3156116379380673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8.9573532110363008</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0.32076800595131516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0.21401659323605138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5.9666226093597174E-2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0.622906902502816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5.9666226093597174E-2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0.21401659323605138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0.19459818382123473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8.9573532110363008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9.0017889910313578</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7.711790969287418</c:v>
                </c:pt>
                <c:pt idx="1">
                  <c:v>6.8329824622205946</c:v>
                </c:pt>
                <c:pt idx="2">
                  <c:v>7.8184390089648774</c:v>
                </c:pt>
                <c:pt idx="3">
                  <c:v>7.4640666001114928</c:v>
                </c:pt>
                <c:pt idx="4">
                  <c:v>4.6507610340722554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6.5850200196343787</c:v>
                </c:pt>
                <c:pt idx="2">
                  <c:v>7.637202179542828</c:v>
                </c:pt>
                <c:pt idx="3">
                  <c:v>7.2955149638519314</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0.1708019280808788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0.18358997327110238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5.1183511932784143E-2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0.53434857480767661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5.1183511932784143E-2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0.18358997327110238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0.22175296076280837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9.0017889910313578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7.8638263889458226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6.504564607041452E-2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0.27019639398463635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7.53287345125635E-2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0.78642125967665422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7.53287345125635E-2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0.27019639398463724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0.51837090676946396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7.8638263889458226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Sheet1!$G$2:$G$4</c:f>
              <c:numCache>
                <c:formatCode>0.0;;</c:formatCode>
                <c:ptCount val="3"/>
                <c:pt idx="0">
                  <c:v>6.9129129923388213</c:v>
                </c:pt>
                <c:pt idx="1">
                  <c:v>7.0651875946468454</c:v>
                </c:pt>
                <c:pt idx="2">
                  <c:v>6.6632300567778122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3.0870870076611787</c:v>
                </c:pt>
                <c:pt idx="1">
                  <c:v>2.9348124053531546</c:v>
                </c:pt>
                <c:pt idx="2">
                  <c:v>3.3367699432221878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Sheet1!$G$2:$G$4</c:f>
              <c:numCache>
                <c:formatCode>0.0;;</c:formatCode>
                <c:ptCount val="3"/>
                <c:pt idx="0">
                  <c:v>7.8184390089648774</c:v>
                </c:pt>
                <c:pt idx="1">
                  <c:v>7.9895154215518147</c:v>
                </c:pt>
                <c:pt idx="2">
                  <c:v>7.4937222910017454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Watford General Hospital (55)</c:v>
                </c:pt>
                <c:pt idx="2">
                  <c:v>St Albans City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2.1815609910351226</c:v>
                </c:pt>
                <c:pt idx="1">
                  <c:v>2.0104845784481853</c:v>
                </c:pt>
                <c:pt idx="2">
                  <c:v>2.5062777089982546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Sheet1!$G$2:$G$4</c:f>
              <c:numCache>
                <c:formatCode>0.0;;</c:formatCode>
                <c:ptCount val="3"/>
                <c:pt idx="0">
                  <c:v>6.1161354096492166</c:v>
                </c:pt>
                <c:pt idx="1">
                  <c:v>5.7203604415730576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Watford General Hospital (398)</c:v>
                </c:pt>
                <c:pt idx="2">
                  <c:v>St Albans City Hospital (46)</c:v>
                </c:pt>
              </c:strCache>
            </c:strRef>
          </c:cat>
          <c:val>
            <c:numRef>
              <c:f>Sheet1!$J$2:$J$4</c:f>
              <c:numCache>
                <c:formatCode>0.0;;</c:formatCode>
                <c:ptCount val="3"/>
                <c:pt idx="0">
                  <c:v>0</c:v>
                </c:pt>
                <c:pt idx="1">
                  <c:v>0</c:v>
                </c:pt>
                <c:pt idx="2">
                  <c:v>9.5796661692967167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3.8838645903507834</c:v>
                </c:pt>
                <c:pt idx="1">
                  <c:v>4.2796395584269424</c:v>
                </c:pt>
                <c:pt idx="2">
                  <c:v>0.42033383070328334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Sheet1!$G$2:$G$4</c:f>
              <c:numCache>
                <c:formatCode>0.0;;</c:formatCode>
                <c:ptCount val="3"/>
                <c:pt idx="0">
                  <c:v>5.7091549848960588</c:v>
                </c:pt>
                <c:pt idx="1">
                  <c:v>5.8625467490560217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(276)</c:v>
                </c:pt>
                <c:pt idx="1">
                  <c:v>Watford General Hospital (275)</c:v>
                </c:pt>
                <c:pt idx="2">
                  <c:v>St Albans City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4.2908450151039412</c:v>
                </c:pt>
                <c:pt idx="1">
                  <c:v>4.1374532509439783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Sheet1!$G$2:$G$4</c:f>
              <c:numCache>
                <c:formatCode>0.0;;</c:formatCode>
                <c:ptCount val="3"/>
                <c:pt idx="0">
                  <c:v>8.2661163127895456</c:v>
                </c:pt>
                <c:pt idx="1">
                  <c:v>8.1822290862531855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Sheet1!$I$2:$I$4</c:f>
              <c:numCache>
                <c:formatCode>0.0;;</c:formatCode>
                <c:ptCount val="3"/>
                <c:pt idx="0">
                  <c:v>0</c:v>
                </c:pt>
                <c:pt idx="1">
                  <c:v>0</c:v>
                </c:pt>
                <c:pt idx="2">
                  <c:v>9.4343028461285492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Watford General Hospital (402)</c:v>
                </c:pt>
                <c:pt idx="2">
                  <c:v>St Albans City Hospital (45)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1.7338836872104544</c:v>
                </c:pt>
                <c:pt idx="1">
                  <c:v>1.8177709137468145</c:v>
                </c:pt>
                <c:pt idx="2">
                  <c:v>0.56569715387145081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626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RWG | West Hertfordshire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626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RWG | West Hertfordshire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RWG | West Hertfordshire Teaching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West Hertfordshire Teaching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8929945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60550297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90730097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96349375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70233026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West Hertfordshire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West Hertfordshire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Cleanliness of hospital room or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999434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85597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9978969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4937448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73341885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92996056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65062865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71831675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683164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993869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66905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11128184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6843659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07529374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2894061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31689130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50747046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6983632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996595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260635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2787648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073856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598447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50179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78228419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2581631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98692219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42414541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08431789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96087328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31239334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338763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6746397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34122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29824907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8059286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68166225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21790444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75899019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4654687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617266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80201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13303836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7243244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87816015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4410092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12162162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50851700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8885195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2251981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9356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50839501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5279083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5492902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0396955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17772533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9868909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946698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06555301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5696504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17087671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35685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62884298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7902436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74240540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74567679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36106718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32655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00770280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0907859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303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2500397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4846841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69720100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59362692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769003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4818593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7564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88583246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6846105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44797743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8656067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0269304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16341991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470767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72212326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00928230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03357892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51156849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45081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94176376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36415084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50542449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05523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4986876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74229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64281480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5832357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75026267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6115823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1847319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1651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2144041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9368812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08393773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174190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441983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51885078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4415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1923045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19379439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92878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4117571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212042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6644196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257293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70948840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7671403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0536501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6521951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1137768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558712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996275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5223895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1436874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6729039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8105934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7833558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8744961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6596673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0300185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0634481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2875101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995745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5649537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6417509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276888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230186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5800214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1889875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5000320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7370940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765699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89928154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91906832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15742680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8393546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2814227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8160685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5890111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3078275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877551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5054821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874670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3723643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2196735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4973649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2964716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9772962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959211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8896967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8140602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420679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1682952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410105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8663594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98151543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69114546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9911738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9706841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63139492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66093440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763942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7398789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6073241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312459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6511582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216636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3799967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1874943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935074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697268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395009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7309825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176983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39466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470571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132555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9872479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89936545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22996398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69435560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31986191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539722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1251943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87111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05521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84236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326961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68814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53313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193278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9648339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56542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02507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090409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15959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03481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2657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873995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5911566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001724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19602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46859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9345459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011771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28874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9156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160006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1855233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03949940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07802535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61544751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350966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610304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075007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67344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90456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19395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033125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82450798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83662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91298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89247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544383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569398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420789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238835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6179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076107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0544949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5846437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7291723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029642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50368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80294137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10888</TotalTime>
  <Words>15899</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West Hertfordshire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2025-08-05T14:09:32Z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